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72" r:id="rId6"/>
    <p:sldId id="263" r:id="rId7"/>
    <p:sldId id="265" r:id="rId8"/>
    <p:sldId id="269" r:id="rId9"/>
    <p:sldId id="270" r:id="rId10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B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8" autoAdjust="0"/>
    <p:restoredTop sz="90929"/>
  </p:normalViewPr>
  <p:slideViewPr>
    <p:cSldViewPr showGuides="1">
      <p:cViewPr varScale="1">
        <p:scale>
          <a:sx n="81" d="100"/>
          <a:sy n="81" d="100"/>
        </p:scale>
        <p:origin x="-80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FC820C-9A72-6849-921E-10ED7A41630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186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9DDE3-1836-A744-9A92-ED0C433FFACE}" type="slidenum">
              <a:rPr lang="fr-FR"/>
              <a:pPr/>
              <a:t>1</a:t>
            </a:fld>
            <a:endParaRPr lang="fr-FR"/>
          </a:p>
        </p:txBody>
      </p:sp>
      <p:sp>
        <p:nvSpPr>
          <p:cNvPr id="51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AF046-9E2F-F74B-A394-F2580028BAEB}" type="slidenum">
              <a:rPr lang="fr-FR"/>
              <a:pPr/>
              <a:t>2</a:t>
            </a:fld>
            <a:endParaRPr lang="fr-FR"/>
          </a:p>
        </p:txBody>
      </p:sp>
      <p:sp>
        <p:nvSpPr>
          <p:cNvPr id="71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05183-BCEF-9842-ACA9-E3D80C714C72}" type="slidenum">
              <a:rPr lang="fr-FR"/>
              <a:pPr/>
              <a:t>3</a:t>
            </a:fld>
            <a:endParaRPr lang="fr-FR"/>
          </a:p>
        </p:txBody>
      </p:sp>
      <p:sp>
        <p:nvSpPr>
          <p:cNvPr id="112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C96256-AD71-DE42-BB7D-5C2C9B2E9945}" type="slidenum">
              <a:rPr lang="fr-FR"/>
              <a:pPr/>
              <a:t>4</a:t>
            </a:fld>
            <a:endParaRPr lang="fr-FR"/>
          </a:p>
        </p:txBody>
      </p:sp>
      <p:sp>
        <p:nvSpPr>
          <p:cNvPr id="133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F4350-871E-5548-A329-FF5DBA728746}" type="slidenum">
              <a:rPr lang="fr-FR"/>
              <a:pPr/>
              <a:t>5</a:t>
            </a:fld>
            <a:endParaRPr lang="fr-FR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BDDA28-EE56-5242-9A26-CC0FB6D9D317}" type="slidenum">
              <a:rPr lang="fr-FR"/>
              <a:pPr/>
              <a:t>6</a:t>
            </a:fld>
            <a:endParaRPr lang="fr-FR"/>
          </a:p>
        </p:txBody>
      </p:sp>
      <p:sp>
        <p:nvSpPr>
          <p:cNvPr id="174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0C6F6-DE90-3F4E-BD7A-1CB9B97F80C4}" type="slidenum">
              <a:rPr lang="fr-FR"/>
              <a:pPr/>
              <a:t>7</a:t>
            </a:fld>
            <a:endParaRPr lang="fr-FR"/>
          </a:p>
        </p:txBody>
      </p:sp>
      <p:sp>
        <p:nvSpPr>
          <p:cNvPr id="215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B0E7B-0888-A449-A1AF-46712872CDF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58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7CBF0-F3AF-0C46-BE6E-DF994ED0CBC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05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164D4-BB5D-8849-A1C6-694019C448C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08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AECB4-E963-F742-8720-6069D028049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90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7D484-73C2-064E-87D0-E90E03451D3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24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A002C-8A0E-C440-85D6-137BA6F26EC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68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1C981-F2A4-7942-8F27-3CE827F8974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28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58E59-892E-FB4C-81E4-AE514DEB7D9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79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A484F-9C8C-6547-8776-18EEC80EC33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41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42940-F6E6-C24E-AF14-5725CAF211B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38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F9E96-FD58-D141-930B-91FAEB32E1A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7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165F64-4617-6C48-AA68-1C4D16E2488A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76300" y="1981200"/>
            <a:ext cx="7391400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400">
                <a:latin typeface="Arial" charset="0"/>
                <a:cs typeface="ＭＳ Ｐゴシック" charset="0"/>
              </a:rPr>
              <a:t>Quelques conseils pour</a:t>
            </a:r>
          </a:p>
          <a:p>
            <a:pPr algn="ctr">
              <a:spcBef>
                <a:spcPct val="50000"/>
              </a:spcBef>
            </a:pPr>
            <a:r>
              <a:rPr lang="fr-FR" sz="4400">
                <a:latin typeface="Arial" charset="0"/>
                <a:cs typeface="ＭＳ Ｐゴシック" charset="0"/>
              </a:rPr>
              <a:t> votre soutenance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153400" cy="725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dirty="0">
                <a:latin typeface="Arial" charset="0"/>
                <a:cs typeface="ＭＳ Ｐゴシック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Généralités</a:t>
            </a:r>
            <a:endParaRPr lang="fr-FR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sz="2300" dirty="0" smtClean="0">
                <a:latin typeface="Arial" charset="0"/>
                <a:cs typeface="ＭＳ Ｐゴシック" charset="0"/>
              </a:rPr>
              <a:t>10 </a:t>
            </a:r>
            <a:r>
              <a:rPr lang="fr-FR" sz="2300" dirty="0">
                <a:latin typeface="Arial" charset="0"/>
                <a:cs typeface="ＭＳ Ｐゴシック" charset="0"/>
              </a:rPr>
              <a:t>minutes d</a:t>
            </a:r>
            <a:r>
              <a:rPr lang="ja-JP" altLang="fr-FR" sz="2300" dirty="0">
                <a:latin typeface="Arial" charset="0"/>
                <a:cs typeface="ＭＳ Ｐゴシック" charset="0"/>
              </a:rPr>
              <a:t>’</a:t>
            </a:r>
            <a:r>
              <a:rPr lang="fr-FR" sz="2300" dirty="0">
                <a:latin typeface="Arial" charset="0"/>
                <a:cs typeface="ＭＳ Ｐゴシック" charset="0"/>
              </a:rPr>
              <a:t>exposé = 10-12 diapositives Powerpoint</a:t>
            </a:r>
          </a:p>
          <a:p>
            <a:pPr>
              <a:spcBef>
                <a:spcPct val="50000"/>
              </a:spcBef>
            </a:pPr>
            <a:r>
              <a:rPr lang="fr-FR" sz="2300" dirty="0">
                <a:latin typeface="Arial" charset="0"/>
                <a:cs typeface="ＭＳ Ｐゴシック" charset="0"/>
              </a:rPr>
              <a:t> 	</a:t>
            </a:r>
            <a:r>
              <a:rPr lang="fr-FR" sz="23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valoriser les éléments principaux du travail</a:t>
            </a:r>
          </a:p>
          <a:p>
            <a:pPr algn="just">
              <a:spcBef>
                <a:spcPct val="50000"/>
              </a:spcBef>
              <a:buFont typeface="Wingdings" charset="0"/>
              <a:buChar char="Ø"/>
            </a:pPr>
            <a:r>
              <a:rPr lang="fr-FR" sz="2300" dirty="0">
                <a:latin typeface="Arial" charset="0"/>
                <a:cs typeface="ＭＳ Ｐゴシック" charset="0"/>
              </a:rPr>
              <a:t>Possibilité de reprendre la structure du rapport élaguée mais un choix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s’impose </a:t>
            </a:r>
            <a:r>
              <a:rPr lang="fr-FR" sz="2300" dirty="0">
                <a:latin typeface="Arial" charset="0"/>
                <a:cs typeface="ＭＳ Ｐゴシック" charset="0"/>
              </a:rPr>
              <a:t>parmi tous les éléments donnés à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l’écrit</a:t>
            </a:r>
            <a:r>
              <a:rPr lang="fr-FR" sz="2300" dirty="0">
                <a:latin typeface="Arial" charset="0"/>
                <a:cs typeface="ＭＳ Ｐゴシック" charset="0"/>
              </a:rPr>
              <a:t>. Une structure différente si elle est judicieuse est toujours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appréciée.</a:t>
            </a:r>
            <a:endParaRPr lang="fr-FR" sz="2300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sz="2300" dirty="0">
                <a:latin typeface="Arial" charset="0"/>
                <a:cs typeface="ＭＳ Ｐゴシック" charset="0"/>
              </a:rPr>
              <a:t>Pas de surcharge des diapositives qui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perdrait l’auditoire.</a:t>
            </a:r>
            <a:endParaRPr lang="fr-FR" sz="2300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fr-FR" sz="2300" dirty="0">
                <a:latin typeface="Arial" charset="0"/>
                <a:cs typeface="ＭＳ Ｐゴシック" charset="0"/>
              </a:rPr>
              <a:t>Peu de texte, évitez d</a:t>
            </a:r>
            <a:r>
              <a:rPr lang="ja-JP" altLang="fr-FR" sz="2300" dirty="0">
                <a:latin typeface="Arial" charset="0"/>
                <a:cs typeface="ＭＳ Ｐゴシック" charset="0"/>
              </a:rPr>
              <a:t>’</a:t>
            </a:r>
            <a:r>
              <a:rPr lang="fr-FR" sz="2300" dirty="0">
                <a:latin typeface="Arial" charset="0"/>
                <a:cs typeface="ＭＳ Ｐゴシック" charset="0"/>
              </a:rPr>
              <a:t>écrire des phrases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entières.</a:t>
            </a:r>
            <a:endParaRPr lang="fr-FR" sz="2300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sz="2300" dirty="0">
                <a:latin typeface="Arial" charset="0"/>
                <a:cs typeface="ＭＳ Ｐゴシック" charset="0"/>
              </a:rPr>
              <a:t>Utilisez des éléments visuels (figures, schémas, tableaux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).</a:t>
            </a:r>
            <a:endParaRPr lang="fr-FR" sz="2300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sz="2300" dirty="0">
                <a:latin typeface="Arial" charset="0"/>
                <a:cs typeface="ＭＳ Ｐゴシック" charset="0"/>
              </a:rPr>
              <a:t> Peu d</a:t>
            </a:r>
            <a:r>
              <a:rPr lang="ja-JP" altLang="fr-FR" sz="2300" dirty="0">
                <a:latin typeface="Arial" charset="0"/>
                <a:cs typeface="ＭＳ Ｐゴシック" charset="0"/>
              </a:rPr>
              <a:t>’</a:t>
            </a:r>
            <a:r>
              <a:rPr lang="fr-FR" sz="2300" dirty="0">
                <a:latin typeface="Arial" charset="0"/>
                <a:cs typeface="ＭＳ Ｐゴシック" charset="0"/>
              </a:rPr>
              <a:t>idées par diapo: préférez 2 diapos allégées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qu’une diapo surchargée</a:t>
            </a:r>
            <a:r>
              <a:rPr lang="fr-FR" sz="2300" dirty="0">
                <a:latin typeface="Arial" charset="0"/>
                <a:cs typeface="ＭＳ Ｐゴシック" charset="0"/>
              </a:rPr>
              <a:t>, ce qui importe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c’est </a:t>
            </a:r>
            <a:r>
              <a:rPr lang="fr-FR" sz="2300" dirty="0">
                <a:latin typeface="Arial" charset="0"/>
                <a:cs typeface="ＭＳ Ｐゴシック" charset="0"/>
              </a:rPr>
              <a:t>le temps de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parole.</a:t>
            </a:r>
            <a:endParaRPr lang="fr-FR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endParaRPr lang="fr-FR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endParaRPr lang="fr-FR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endParaRPr lang="fr-FR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8600" y="1143000"/>
            <a:ext cx="86868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altLang="ja-JP" dirty="0">
                <a:latin typeface="Arial" charset="0"/>
                <a:cs typeface="ＭＳ Ｐゴシック" charset="0"/>
              </a:rPr>
              <a:t>Police lisible &gt; 20 (Arial, Times, Time New Roman) avec un </a:t>
            </a:r>
            <a:r>
              <a:rPr lang="fr-FR" dirty="0">
                <a:latin typeface="Arial" charset="0"/>
                <a:cs typeface="ＭＳ Ｐゴシック" charset="0"/>
              </a:rPr>
              <a:t>minimum de 16 pour infos secondaires.</a:t>
            </a:r>
            <a:endParaRPr lang="fr-FR" altLang="ja-JP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altLang="ja-JP" dirty="0">
                <a:latin typeface="Arial" charset="0"/>
                <a:cs typeface="ＭＳ Ｐゴシック" charset="0"/>
              </a:rPr>
              <a:t>Titre pour chaque diapositive</a:t>
            </a: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altLang="ja-JP" dirty="0">
                <a:latin typeface="Arial" charset="0"/>
                <a:cs typeface="ＭＳ Ｐゴシック" charset="0"/>
              </a:rPr>
              <a:t>Couleurs pour marquer les éléments importants (sans en abuser)</a:t>
            </a: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dirty="0">
                <a:latin typeface="Arial" charset="0"/>
                <a:cs typeface="ＭＳ Ｐゴシック" charset="0"/>
              </a:rPr>
              <a:t>Possibilité d</a:t>
            </a:r>
            <a:r>
              <a:rPr lang="ja-JP" altLang="fr-FR" dirty="0">
                <a:latin typeface="Arial" charset="0"/>
                <a:cs typeface="ＭＳ Ｐゴシック" charset="0"/>
              </a:rPr>
              <a:t>’</a:t>
            </a:r>
            <a:r>
              <a:rPr lang="fr-FR" dirty="0">
                <a:latin typeface="Arial" charset="0"/>
                <a:cs typeface="ＭＳ Ｐゴシック" charset="0"/>
              </a:rPr>
              <a:t>utiliser un arrière-plan coloré (attention au choix des couleurs) </a:t>
            </a: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dirty="0">
                <a:latin typeface="Arial" charset="0"/>
                <a:cs typeface="ＭＳ Ｐゴシック" charset="0"/>
              </a:rPr>
              <a:t>Animation : des animations peuvent permettre de focaliser </a:t>
            </a:r>
            <a:r>
              <a:rPr lang="fr-FR" dirty="0" smtClean="0">
                <a:latin typeface="Arial" charset="0"/>
                <a:cs typeface="ＭＳ Ｐゴシック" charset="0"/>
              </a:rPr>
              <a:t>l’attention </a:t>
            </a:r>
            <a:r>
              <a:rPr lang="fr-FR" dirty="0">
                <a:latin typeface="Arial" charset="0"/>
                <a:cs typeface="ＭＳ Ｐゴシック" charset="0"/>
              </a:rPr>
              <a:t>en faisant appara</a:t>
            </a:r>
            <a:r>
              <a:rPr lang="fr-FR" altLang="ja-JP" dirty="0">
                <a:latin typeface="Arial" charset="0"/>
                <a:cs typeface="ＭＳ Ｐゴシック" charset="0"/>
              </a:rPr>
              <a:t>ître les éléments progressivement.</a:t>
            </a:r>
            <a:br>
              <a:rPr lang="fr-FR" altLang="ja-JP" dirty="0">
                <a:latin typeface="Arial" charset="0"/>
                <a:cs typeface="ＭＳ Ｐゴシック" charset="0"/>
              </a:rPr>
            </a:br>
            <a:r>
              <a:rPr lang="fr-FR" altLang="ja-JP" dirty="0">
                <a:latin typeface="Arial" charset="0"/>
                <a:cs typeface="ＭＳ Ｐゴシック" charset="0"/>
              </a:rPr>
              <a:t>N’en abusez pas et évitez des animations trop originales telles celles avec arrivée en spirale par </a:t>
            </a:r>
            <a:r>
              <a:rPr lang="fr-FR" altLang="ja-JP" dirty="0" smtClean="0">
                <a:latin typeface="Arial" charset="0"/>
                <a:cs typeface="ＭＳ Ｐゴシック" charset="0"/>
              </a:rPr>
              <a:t>exemple. </a:t>
            </a:r>
            <a:r>
              <a:rPr lang="fr-FR" dirty="0" smtClean="0">
                <a:latin typeface="Arial" charset="0"/>
                <a:cs typeface="ＭＳ Ｐゴシック" charset="0"/>
              </a:rPr>
              <a:t> </a:t>
            </a:r>
            <a:endParaRPr lang="fr-FR" altLang="ja-JP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endParaRPr lang="fr-FR" dirty="0">
              <a:latin typeface="Arial" charset="0"/>
              <a:cs typeface="ＭＳ Ｐゴシック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905000" y="152400"/>
            <a:ext cx="50752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20B11"/>
                </a:solidFill>
                <a:latin typeface="Arial" charset="0"/>
                <a:cs typeface="ＭＳ Ｐゴシック" charset="0"/>
              </a:rPr>
              <a:t>Quelques conseils sur la forme</a:t>
            </a:r>
            <a:endParaRPr lang="fr-FR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52600" y="2133600"/>
            <a:ext cx="6019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 typeface="Wingdings" charset="0"/>
              <a:buChar char="Ø"/>
            </a:pPr>
            <a:r>
              <a:rPr lang="fr-FR" sz="2800">
                <a:latin typeface="Arial" charset="0"/>
              </a:rPr>
              <a:t>Diapo de titre </a:t>
            </a:r>
            <a:r>
              <a:rPr lang="fr-FR" sz="2800">
                <a:solidFill>
                  <a:srgbClr val="F20B11"/>
                </a:solidFill>
                <a:latin typeface="Arial" charset="0"/>
              </a:rPr>
              <a:t>(1) </a:t>
            </a:r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 typeface="Wingdings" charset="0"/>
              <a:buChar char="Ø"/>
            </a:pPr>
            <a:r>
              <a:rPr lang="fr-FR" sz="2800">
                <a:latin typeface="Arial" charset="0"/>
              </a:rPr>
              <a:t>Plan </a:t>
            </a:r>
            <a:r>
              <a:rPr lang="fr-FR" sz="2800">
                <a:solidFill>
                  <a:srgbClr val="F20B11"/>
                </a:solidFill>
                <a:latin typeface="Arial" charset="0"/>
              </a:rPr>
              <a:t>(1) </a:t>
            </a:r>
            <a:endParaRPr lang="fr-FR" sz="2800">
              <a:latin typeface="Arial" charset="0"/>
            </a:endParaRPr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 typeface="Wingdings" charset="0"/>
              <a:buChar char="Ø"/>
            </a:pPr>
            <a:r>
              <a:rPr lang="fr-FR" altLang="ja-JP" sz="2800">
                <a:latin typeface="Arial" charset="0"/>
                <a:cs typeface="ＭＳ Ｐゴシック" charset="0"/>
              </a:rPr>
              <a:t>Introduction </a:t>
            </a:r>
            <a:r>
              <a:rPr lang="fr-FR" sz="2800">
                <a:solidFill>
                  <a:srgbClr val="F20B11"/>
                </a:solidFill>
                <a:latin typeface="Arial" charset="0"/>
              </a:rPr>
              <a:t>(2) </a:t>
            </a:r>
            <a:endParaRPr lang="fr-FR" altLang="ja-JP" sz="2800">
              <a:latin typeface="Arial" charset="0"/>
              <a:cs typeface="ＭＳ Ｐゴシック" charset="0"/>
            </a:endParaRPr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 typeface="Wingdings" charset="0"/>
              <a:buChar char="Ø"/>
            </a:pPr>
            <a:r>
              <a:rPr lang="fr-FR" sz="2800">
                <a:latin typeface="Arial" charset="0"/>
              </a:rPr>
              <a:t>Développement </a:t>
            </a:r>
            <a:r>
              <a:rPr lang="fr-FR" sz="2800">
                <a:solidFill>
                  <a:srgbClr val="F20B11"/>
                </a:solidFill>
                <a:latin typeface="Arial" charset="0"/>
              </a:rPr>
              <a:t>(6-8) </a:t>
            </a:r>
            <a:endParaRPr lang="fr-FR" sz="2800">
              <a:latin typeface="Arial" charset="0"/>
            </a:endParaRPr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 typeface="Wingdings" charset="0"/>
              <a:buChar char="Ø"/>
            </a:pPr>
            <a:r>
              <a:rPr lang="fr-FR" sz="2800">
                <a:latin typeface="Arial" charset="0"/>
              </a:rPr>
              <a:t>Conclusion </a:t>
            </a:r>
            <a:r>
              <a:rPr lang="fr-FR" sz="2800">
                <a:solidFill>
                  <a:srgbClr val="F20B11"/>
                </a:solidFill>
                <a:latin typeface="Arial" charset="0"/>
              </a:rPr>
              <a:t>(1) </a:t>
            </a:r>
            <a:endParaRPr lang="fr-FR" sz="2800">
              <a:latin typeface="Arial" charset="0"/>
            </a:endParaRPr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 typeface="Wingdings" charset="0"/>
              <a:buChar char="Ø"/>
            </a:pPr>
            <a:endParaRPr lang="fr-FR" sz="2800" i="1">
              <a:latin typeface="Arial" charset="0"/>
            </a:endParaRPr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 typeface="Wingdings" charset="0"/>
              <a:buNone/>
            </a:pPr>
            <a:r>
              <a:rPr lang="fr-FR" i="1">
                <a:latin typeface="Arial" charset="0"/>
              </a:rPr>
              <a:t>Soit ici </a:t>
            </a:r>
            <a:r>
              <a:rPr lang="fr-FR" i="1">
                <a:solidFill>
                  <a:srgbClr val="F20B11"/>
                </a:solidFill>
                <a:latin typeface="Arial" charset="0"/>
              </a:rPr>
              <a:t>11-13</a:t>
            </a:r>
            <a:r>
              <a:rPr lang="fr-FR" i="1">
                <a:latin typeface="Arial" charset="0"/>
              </a:rPr>
              <a:t> diapositives</a:t>
            </a:r>
            <a:endParaRPr lang="fr-FR" sz="2800">
              <a:latin typeface="Arial" charset="0"/>
            </a:endParaRPr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 typeface="Wingdings" charset="0"/>
              <a:buChar char="Ø"/>
            </a:pPr>
            <a:endParaRPr lang="fr-FR" sz="2800">
              <a:latin typeface="Arial" charset="0"/>
            </a:endParaRPr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sz="2800"/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fr-FR" sz="2800"/>
          </a:p>
          <a:p>
            <a:pPr marL="1614488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sz="280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600200" y="533400"/>
            <a:ext cx="5943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>
                <a:latin typeface="Arial" charset="0"/>
                <a:cs typeface="ＭＳ Ｐゴシック" charset="0"/>
              </a:rPr>
              <a:t>Exemple de Structure du diaporama pour un exposé de 10 minutes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28600" y="228600"/>
            <a:ext cx="815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 sz="1800" b="1">
              <a:solidFill>
                <a:srgbClr val="F20B11"/>
              </a:solidFill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209800" y="762000"/>
            <a:ext cx="46307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solidFill>
                  <a:srgbClr val="F20B11"/>
                </a:solidFill>
                <a:latin typeface="Comic Sans MS" charset="0"/>
              </a:rPr>
              <a:t>Exemple de diapositive de titre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108720" y="1676400"/>
            <a:ext cx="7063680" cy="492095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6" name="Grouper 5"/>
          <p:cNvGrpSpPr/>
          <p:nvPr/>
        </p:nvGrpSpPr>
        <p:grpSpPr>
          <a:xfrm>
            <a:off x="1547664" y="1905000"/>
            <a:ext cx="6408712" cy="4533347"/>
            <a:chOff x="1547664" y="1905000"/>
            <a:chExt cx="6408712" cy="4533347"/>
          </a:xfrm>
        </p:grpSpPr>
        <p:pic>
          <p:nvPicPr>
            <p:cNvPr id="3175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1905000"/>
              <a:ext cx="6048672" cy="4533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04248" y="2276872"/>
              <a:ext cx="1152128" cy="1152128"/>
            </a:xfrm>
            <a:prstGeom prst="rect">
              <a:avLst/>
            </a:prstGeom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68144" y="2276872"/>
              <a:ext cx="939987" cy="939987"/>
            </a:xfrm>
            <a:prstGeom prst="rect">
              <a:avLst/>
            </a:prstGeom>
          </p:spPr>
        </p:pic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333500" y="1752600"/>
            <a:ext cx="64770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Arial" charset="0"/>
                <a:cs typeface="ＭＳ Ｐゴシック" charset="0"/>
              </a:rPr>
              <a:t>1. Nanoparticules de coordination: Etat de l</a:t>
            </a:r>
            <a:r>
              <a:rPr lang="ja-JP" altLang="fr-FR">
                <a:latin typeface="Arial" charset="0"/>
                <a:cs typeface="ＭＳ Ｐゴシック" charset="0"/>
              </a:rPr>
              <a:t>’</a:t>
            </a:r>
            <a:r>
              <a:rPr lang="fr-FR">
                <a:latin typeface="Arial" charset="0"/>
                <a:cs typeface="ＭＳ Ｐゴシック" charset="0"/>
              </a:rPr>
              <a:t>art  </a:t>
            </a:r>
          </a:p>
          <a:p>
            <a:pPr>
              <a:spcBef>
                <a:spcPct val="50000"/>
              </a:spcBef>
            </a:pPr>
            <a:r>
              <a:rPr lang="fr-FR">
                <a:latin typeface="Arial" charset="0"/>
                <a:cs typeface="ＭＳ Ｐゴシック" charset="0"/>
              </a:rPr>
              <a:t>2. Méthodes de synthèse de systèmes nanoscopiques</a:t>
            </a:r>
          </a:p>
          <a:p>
            <a:pPr>
              <a:spcBef>
                <a:spcPct val="50000"/>
              </a:spcBef>
            </a:pPr>
            <a:r>
              <a:rPr lang="fr-FR">
                <a:latin typeface="Arial" charset="0"/>
                <a:cs typeface="ＭＳ Ｐゴシック" charset="0"/>
              </a:rPr>
              <a:t>3. Etude de l</a:t>
            </a:r>
            <a:r>
              <a:rPr lang="ja-JP" altLang="fr-FR">
                <a:latin typeface="Arial" charset="0"/>
                <a:cs typeface="ＭＳ Ｐゴシック" charset="0"/>
              </a:rPr>
              <a:t>’</a:t>
            </a:r>
            <a:r>
              <a:rPr lang="fr-FR">
                <a:latin typeface="Arial" charset="0"/>
                <a:cs typeface="ＭＳ Ｐゴシック" charset="0"/>
              </a:rPr>
              <a:t>influence du cation sur la taille et dispersion des nanoparticules </a:t>
            </a:r>
          </a:p>
          <a:p>
            <a:pPr>
              <a:spcBef>
                <a:spcPct val="50000"/>
              </a:spcBef>
            </a:pPr>
            <a:r>
              <a:rPr lang="fr-FR">
                <a:latin typeface="Arial" charset="0"/>
                <a:cs typeface="ＭＳ Ｐゴシック" charset="0"/>
              </a:rPr>
              <a:t>4. Propriétés magnétiques des systèmes synthétisés</a:t>
            </a:r>
          </a:p>
          <a:p>
            <a:pPr>
              <a:spcBef>
                <a:spcPct val="50000"/>
              </a:spcBef>
            </a:pPr>
            <a:r>
              <a:rPr lang="fr-FR">
                <a:latin typeface="Arial" charset="0"/>
                <a:cs typeface="ＭＳ Ｐゴシック" charset="0"/>
              </a:rPr>
              <a:t>5. Conclusions et perspectives</a:t>
            </a:r>
          </a:p>
          <a:p>
            <a:pPr>
              <a:spcBef>
                <a:spcPct val="50000"/>
              </a:spcBef>
            </a:pPr>
            <a:endParaRPr lang="fr-FR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</a:pPr>
            <a:r>
              <a:rPr lang="fr-FR"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743200" y="838200"/>
            <a:ext cx="3124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>
                <a:latin typeface="Arial" charset="0"/>
                <a:cs typeface="ＭＳ Ｐゴシック" charset="0"/>
              </a:rPr>
              <a:t> </a:t>
            </a:r>
            <a:r>
              <a:rPr lang="fr-FR" sz="2800">
                <a:solidFill>
                  <a:srgbClr val="F20B11"/>
                </a:solidFill>
                <a:latin typeface="Arial" charset="0"/>
                <a:cs typeface="ＭＳ Ｐゴシック" charset="0"/>
              </a:rPr>
              <a:t>Exemple de plan</a:t>
            </a:r>
            <a:endParaRPr lang="fr-FR" sz="280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305800" cy="582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charset="0"/>
              <a:buChar char="Ø"/>
            </a:pPr>
            <a:r>
              <a:rPr lang="fr-FR" sz="2300" dirty="0">
                <a:latin typeface="Arial" charset="0"/>
                <a:cs typeface="ＭＳ Ｐゴシック" charset="0"/>
              </a:rPr>
              <a:t>Introduction: quelques points clés de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l’état </a:t>
            </a:r>
            <a:r>
              <a:rPr lang="fr-FR" sz="2300" dirty="0">
                <a:latin typeface="Arial" charset="0"/>
                <a:cs typeface="ＭＳ Ｐゴシック" charset="0"/>
              </a:rPr>
              <a:t>de </a:t>
            </a:r>
            <a:r>
              <a:rPr lang="fr-FR" sz="2300" dirty="0" smtClean="0">
                <a:latin typeface="Arial" charset="0"/>
                <a:cs typeface="ＭＳ Ｐゴシック" charset="0"/>
              </a:rPr>
              <a:t>l’art </a:t>
            </a:r>
            <a:r>
              <a:rPr lang="fr-FR" sz="2300" dirty="0">
                <a:latin typeface="Arial" charset="0"/>
                <a:cs typeface="ＭＳ Ｐゴシック" charset="0"/>
              </a:rPr>
              <a:t>avec illustrations si possible. Indiquer références (en plus petit en bas de diapo par ex.)</a:t>
            </a:r>
          </a:p>
          <a:p>
            <a:pPr algn="just">
              <a:spcBef>
                <a:spcPct val="50000"/>
              </a:spcBef>
              <a:buFont typeface="Wingdings" charset="0"/>
              <a:buChar char="Ø"/>
            </a:pPr>
            <a:r>
              <a:rPr lang="fr-FR" sz="2300" dirty="0">
                <a:latin typeface="Arial" charset="0"/>
                <a:cs typeface="ＭＳ Ｐゴシック" charset="0"/>
              </a:rPr>
              <a:t> Définir les objectifs du travail (utiliser puces) en style télégraphique </a:t>
            </a:r>
          </a:p>
          <a:p>
            <a:pPr algn="just">
              <a:spcBef>
                <a:spcPct val="50000"/>
              </a:spcBef>
              <a:buFont typeface="Wingdings" charset="0"/>
              <a:buChar char="Ø"/>
            </a:pPr>
            <a:r>
              <a:rPr lang="fr-FR" sz="2300" dirty="0">
                <a:latin typeface="Arial" charset="0"/>
                <a:cs typeface="ＭＳ Ｐゴシック" charset="0"/>
              </a:rPr>
              <a:t>Développement: libre mais cohérent. Un cheminement logique doit obligatoirement appara</a:t>
            </a:r>
            <a:r>
              <a:rPr lang="fr-FR" altLang="ja-JP" sz="2300" dirty="0">
                <a:latin typeface="Arial" charset="0"/>
                <a:cs typeface="ＭＳ Ｐゴシック" charset="0"/>
              </a:rPr>
              <a:t>ître. </a:t>
            </a:r>
            <a:endParaRPr lang="fr-FR" sz="2300" dirty="0">
              <a:latin typeface="Arial" charset="0"/>
              <a:cs typeface="ＭＳ Ｐゴシック" charset="0"/>
            </a:endParaRPr>
          </a:p>
          <a:p>
            <a:pPr algn="just">
              <a:spcBef>
                <a:spcPct val="50000"/>
              </a:spcBef>
            </a:pPr>
            <a:r>
              <a:rPr lang="fr-FR" sz="2300" dirty="0">
                <a:latin typeface="Arial" charset="0"/>
                <a:cs typeface="ＭＳ Ｐゴシック" charset="0"/>
              </a:rPr>
              <a:t>Les transitions sont </a:t>
            </a:r>
            <a:r>
              <a:rPr lang="fr-FR" sz="23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essentielles</a:t>
            </a:r>
            <a:r>
              <a:rPr lang="fr-FR" sz="2300" dirty="0">
                <a:latin typeface="Arial" charset="0"/>
                <a:cs typeface="ＭＳ Ｐゴシック" charset="0"/>
              </a:rPr>
              <a:t>: vous devez lier les parties entre elles à l</a:t>
            </a:r>
            <a:r>
              <a:rPr lang="ja-JP" altLang="fr-FR" sz="2300" dirty="0">
                <a:latin typeface="Arial" charset="0"/>
                <a:cs typeface="ＭＳ Ｐゴシック" charset="0"/>
              </a:rPr>
              <a:t>’</a:t>
            </a:r>
            <a:r>
              <a:rPr lang="fr-FR" sz="2300" dirty="0">
                <a:latin typeface="Arial" charset="0"/>
                <a:cs typeface="ＭＳ Ｐゴシック" charset="0"/>
              </a:rPr>
              <a:t>oral. Un bon oral se distingue par la fluidité du discours: évitez les longs silences, pas d</a:t>
            </a:r>
            <a:r>
              <a:rPr lang="ja-JP" altLang="fr-FR" sz="2300" dirty="0">
                <a:latin typeface="Arial" charset="0"/>
                <a:cs typeface="ＭＳ Ｐゴシック" charset="0"/>
              </a:rPr>
              <a:t>’</a:t>
            </a:r>
            <a:r>
              <a:rPr lang="fr-FR" sz="2300" dirty="0">
                <a:latin typeface="Arial" charset="0"/>
                <a:cs typeface="ＭＳ Ｐゴシック" charset="0"/>
              </a:rPr>
              <a:t>éléments non introduits</a:t>
            </a:r>
            <a:r>
              <a:rPr lang="fr-FR" altLang="ja-JP" sz="2300" dirty="0">
                <a:latin typeface="Arial" charset="0"/>
                <a:cs typeface="ＭＳ Ｐゴシック" charset="0"/>
              </a:rPr>
              <a:t> en lien avec le transparent précédent.</a:t>
            </a:r>
            <a:endParaRPr lang="fr-FR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</a:pPr>
            <a:r>
              <a:rPr lang="fr-FR" sz="1600" dirty="0">
                <a:latin typeface="Arial" charset="0"/>
                <a:cs typeface="ＭＳ Ｐゴシック" charset="0"/>
              </a:rPr>
              <a:t>«pour parvenir à ces objectifs, nous avons procédé à …»</a:t>
            </a:r>
          </a:p>
          <a:p>
            <a:pPr>
              <a:spcBef>
                <a:spcPct val="50000"/>
              </a:spcBef>
            </a:pPr>
            <a:r>
              <a:rPr lang="fr-FR" sz="1600" dirty="0">
                <a:latin typeface="Arial" charset="0"/>
                <a:cs typeface="ＭＳ Ｐゴシック" charset="0"/>
              </a:rPr>
              <a:t>«en employant les méthodes que je viens de vous décrire, nous avons étudié …»</a:t>
            </a:r>
          </a:p>
          <a:p>
            <a:pPr>
              <a:spcBef>
                <a:spcPct val="50000"/>
              </a:spcBef>
            </a:pPr>
            <a:r>
              <a:rPr lang="fr-FR" sz="1600" dirty="0">
                <a:latin typeface="Arial" charset="0"/>
                <a:cs typeface="ＭＳ Ｐゴシック" charset="0"/>
              </a:rPr>
              <a:t>«Afin de voir l</a:t>
            </a:r>
            <a:r>
              <a:rPr lang="ja-JP" altLang="fr-FR" sz="1600" dirty="0">
                <a:latin typeface="Arial" charset="0"/>
                <a:cs typeface="ＭＳ Ｐゴシック" charset="0"/>
              </a:rPr>
              <a:t>’</a:t>
            </a:r>
            <a:r>
              <a:rPr lang="fr-FR" sz="1600" dirty="0">
                <a:latin typeface="Arial" charset="0"/>
                <a:cs typeface="ＭＳ Ｐゴシック" charset="0"/>
              </a:rPr>
              <a:t>effet de XXX sur les composés synthétisés, nous avons réalisé une étude par…»</a:t>
            </a:r>
            <a:endParaRPr lang="fr-FR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79425" y="601663"/>
            <a:ext cx="828357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Conclusion :</a:t>
            </a:r>
            <a:r>
              <a:rPr lang="fr-FR" dirty="0">
                <a:latin typeface="Arial" charset="0"/>
                <a:cs typeface="ＭＳ Ｐゴシック" charset="0"/>
              </a:rPr>
              <a:t> comme pour l</a:t>
            </a:r>
            <a:r>
              <a:rPr lang="ja-JP" altLang="fr-FR" dirty="0">
                <a:latin typeface="Arial" charset="0"/>
                <a:cs typeface="ＭＳ Ｐゴシック" charset="0"/>
              </a:rPr>
              <a:t>’</a:t>
            </a:r>
            <a:r>
              <a:rPr lang="fr-FR" dirty="0">
                <a:latin typeface="Arial" charset="0"/>
                <a:cs typeface="ＭＳ Ｐゴシック" charset="0"/>
              </a:rPr>
              <a:t>écrit. Doit être un bilan en quelques points du travail effectué, avec si possible des ouvertures sur d</a:t>
            </a:r>
            <a:r>
              <a:rPr lang="ja-JP" altLang="fr-FR" dirty="0">
                <a:latin typeface="Arial" charset="0"/>
                <a:cs typeface="ＭＳ Ｐゴシック" charset="0"/>
              </a:rPr>
              <a:t>’</a:t>
            </a:r>
            <a:r>
              <a:rPr lang="fr-FR" dirty="0">
                <a:latin typeface="Arial" charset="0"/>
                <a:cs typeface="ＭＳ Ｐゴシック" charset="0"/>
              </a:rPr>
              <a:t>autres expériences complémentaires ou applications </a:t>
            </a:r>
            <a:r>
              <a:rPr lang="fr-FR" dirty="0" smtClean="0">
                <a:latin typeface="Arial" charset="0"/>
                <a:cs typeface="ＭＳ Ｐゴシック" charset="0"/>
              </a:rPr>
              <a:t>possibles. </a:t>
            </a:r>
            <a:endParaRPr lang="fr-FR" dirty="0">
              <a:latin typeface="Arial" charset="0"/>
              <a:cs typeface="ＭＳ Ｐゴシック" charset="0"/>
            </a:endParaRPr>
          </a:p>
          <a:p>
            <a:pPr algn="just">
              <a:spcBef>
                <a:spcPct val="50000"/>
              </a:spcBef>
            </a:pPr>
            <a:r>
              <a:rPr lang="fr-FR" dirty="0">
                <a:latin typeface="Arial" charset="0"/>
                <a:cs typeface="ＭＳ Ｐゴシック" charset="0"/>
              </a:rPr>
              <a:t>Finir par « je vous remercie pour votre attention » ou toute phrase équivalente.</a:t>
            </a:r>
          </a:p>
          <a:p>
            <a:pPr>
              <a:spcBef>
                <a:spcPct val="50000"/>
              </a:spcBef>
            </a:pPr>
            <a:endParaRPr lang="fr-FR" dirty="0">
              <a:latin typeface="Arial" charset="0"/>
              <a:cs typeface="ＭＳ Ｐゴシック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09600" y="3810000"/>
            <a:ext cx="3276600" cy="160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fr-FR">
                <a:solidFill>
                  <a:srgbClr val="F20B11"/>
                </a:solidFill>
                <a:latin typeface="Comic Sans MS" charset="0"/>
              </a:rPr>
              <a:t>Exemple 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</a:pPr>
            <a:r>
              <a:rPr lang="fr-FR">
                <a:solidFill>
                  <a:srgbClr val="F20B11"/>
                </a:solidFill>
                <a:latin typeface="Comic Sans MS" charset="0"/>
              </a:rPr>
              <a:t>de diapositive 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</a:pPr>
            <a:r>
              <a:rPr lang="fr-FR">
                <a:solidFill>
                  <a:srgbClr val="F20B11"/>
                </a:solidFill>
                <a:latin typeface="Comic Sans MS" charset="0"/>
              </a:rPr>
              <a:t>de conclusion</a:t>
            </a:r>
            <a:endParaRPr lang="fr-FR">
              <a:latin typeface="Comic Sans MS" charset="0"/>
            </a:endParaRPr>
          </a:p>
          <a:p>
            <a:pPr lvl="1" algn="ctr" eaLnBrk="1" hangingPunct="1">
              <a:spcBef>
                <a:spcPct val="50000"/>
              </a:spcBef>
              <a:buFontTx/>
              <a:buChar char="•"/>
            </a:pPr>
            <a:endParaRPr lang="fr-FR" sz="1600">
              <a:latin typeface="Arial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5200"/>
            <a:ext cx="358457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343400" y="3352800"/>
            <a:ext cx="4191000" cy="2819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860425" y="449263"/>
            <a:ext cx="7673975" cy="581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charset="0"/>
              <a:buChar char="Ø"/>
            </a:pPr>
            <a:r>
              <a:rPr lang="fr-FR" dirty="0">
                <a:latin typeface="Arial" charset="0"/>
                <a:cs typeface="ＭＳ Ｐゴシック" charset="0"/>
              </a:rPr>
              <a:t>Plus le discours est clair et </a:t>
            </a:r>
            <a:r>
              <a:rPr lang="fr-FR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dynamique</a:t>
            </a:r>
            <a:r>
              <a:rPr lang="fr-FR" dirty="0">
                <a:latin typeface="Arial" charset="0"/>
                <a:cs typeface="ＭＳ Ｐゴシック" charset="0"/>
              </a:rPr>
              <a:t>, plus l</a:t>
            </a:r>
            <a:r>
              <a:rPr lang="ja-JP" altLang="fr-FR" dirty="0">
                <a:latin typeface="Arial" charset="0"/>
                <a:cs typeface="ＭＳ Ｐゴシック" charset="0"/>
              </a:rPr>
              <a:t>’</a:t>
            </a:r>
            <a:r>
              <a:rPr lang="fr-FR" dirty="0">
                <a:latin typeface="Arial" charset="0"/>
                <a:cs typeface="ＭＳ Ｐゴシック" charset="0"/>
              </a:rPr>
              <a:t>auditoire est attentif et enregistre les informations.</a:t>
            </a: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dirty="0">
                <a:latin typeface="Arial" charset="0"/>
                <a:cs typeface="ＭＳ Ｐゴシック" charset="0"/>
              </a:rPr>
              <a:t>Le discours oral est différent de </a:t>
            </a:r>
            <a:r>
              <a:rPr lang="fr-FR" dirty="0" smtClean="0">
                <a:latin typeface="Arial" charset="0"/>
                <a:cs typeface="ＭＳ Ｐゴシック" charset="0"/>
              </a:rPr>
              <a:t>l’écrit</a:t>
            </a:r>
            <a:r>
              <a:rPr lang="fr-FR" dirty="0">
                <a:latin typeface="Arial" charset="0"/>
                <a:cs typeface="ＭＳ Ｐゴシック" charset="0"/>
              </a:rPr>
              <a:t>, plus </a:t>
            </a:r>
            <a:r>
              <a:rPr lang="fr-FR" dirty="0" smtClean="0">
                <a:latin typeface="Arial" charset="0"/>
                <a:cs typeface="ＭＳ Ｐゴシック" charset="0"/>
              </a:rPr>
              <a:t>libre. </a:t>
            </a:r>
            <a:endParaRPr lang="fr-FR" dirty="0">
              <a:latin typeface="Arial" charset="0"/>
              <a:cs typeface="ＭＳ Ｐゴシック" charset="0"/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dirty="0">
                <a:latin typeface="Arial" charset="0"/>
                <a:cs typeface="ＭＳ Ｐゴシック" charset="0"/>
              </a:rPr>
              <a:t>Pas de ton monocorde ou </a:t>
            </a:r>
            <a:r>
              <a:rPr lang="fr-FR" dirty="0" smtClean="0">
                <a:latin typeface="Arial" charset="0"/>
                <a:cs typeface="ＭＳ Ｐゴシック" charset="0"/>
              </a:rPr>
              <a:t>inaudible.</a:t>
            </a:r>
            <a:endParaRPr lang="fr-FR" dirty="0">
              <a:latin typeface="Arial" charset="0"/>
              <a:cs typeface="ＭＳ Ｐゴシック" charset="0"/>
            </a:endParaRPr>
          </a:p>
          <a:p>
            <a:pPr algn="just">
              <a:spcBef>
                <a:spcPct val="50000"/>
              </a:spcBef>
              <a:buFont typeface="Wingdings" charset="0"/>
              <a:buChar char="Ø"/>
            </a:pPr>
            <a:r>
              <a:rPr lang="fr-FR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Ne pas lire ou réciter un texte </a:t>
            </a:r>
            <a:r>
              <a:rPr lang="fr-FR" dirty="0">
                <a:latin typeface="Arial" charset="0"/>
                <a:cs typeface="ＭＳ Ｐゴシック" charset="0"/>
              </a:rPr>
              <a:t>!</a:t>
            </a:r>
            <a:br>
              <a:rPr lang="fr-FR" dirty="0">
                <a:latin typeface="Arial" charset="0"/>
                <a:cs typeface="ＭＳ Ｐゴシック" charset="0"/>
              </a:rPr>
            </a:br>
            <a:r>
              <a:rPr lang="fr-FR" dirty="0">
                <a:latin typeface="Arial" charset="0"/>
                <a:cs typeface="ＭＳ Ｐゴシック" charset="0"/>
              </a:rPr>
              <a:t>Ecrire le texte, mais s</a:t>
            </a:r>
            <a:r>
              <a:rPr lang="ja-JP" altLang="fr-FR" dirty="0">
                <a:latin typeface="Arial" charset="0"/>
                <a:cs typeface="ＭＳ Ｐゴシック" charset="0"/>
              </a:rPr>
              <a:t>’</a:t>
            </a:r>
            <a:r>
              <a:rPr lang="fr-FR" dirty="0">
                <a:latin typeface="Arial" charset="0"/>
                <a:cs typeface="ＭＳ Ｐゴシック" charset="0"/>
              </a:rPr>
              <a:t>imprégner suffisamment de « l</a:t>
            </a:r>
            <a:r>
              <a:rPr lang="ja-JP" altLang="fr-FR" dirty="0">
                <a:latin typeface="Arial" charset="0"/>
                <a:cs typeface="ＭＳ Ｐゴシック" charset="0"/>
              </a:rPr>
              <a:t>’</a:t>
            </a:r>
            <a:r>
              <a:rPr lang="fr-FR" dirty="0">
                <a:latin typeface="Arial" charset="0"/>
                <a:cs typeface="ＭＳ Ｐゴシック" charset="0"/>
              </a:rPr>
              <a:t>histoire » pour vous en détacher. Les transitions sont les éléments les plus importants, sans support </a:t>
            </a:r>
            <a:r>
              <a:rPr lang="fr-FR" dirty="0" smtClean="0">
                <a:latin typeface="Arial" charset="0"/>
                <a:cs typeface="ＭＳ Ｐゴシック" charset="0"/>
              </a:rPr>
              <a:t>visuel.</a:t>
            </a:r>
            <a:endParaRPr lang="fr-FR" dirty="0">
              <a:latin typeface="Arial" charset="0"/>
              <a:cs typeface="ＭＳ Ｐゴシック" charset="0"/>
            </a:endParaRPr>
          </a:p>
          <a:p>
            <a:pPr algn="just">
              <a:spcBef>
                <a:spcPct val="50000"/>
              </a:spcBef>
              <a:buFont typeface="Wingdings" charset="0"/>
              <a:buChar char="Ø"/>
            </a:pPr>
            <a:r>
              <a:rPr lang="fr-FR" dirty="0">
                <a:latin typeface="Arial" charset="0"/>
                <a:cs typeface="ＭＳ Ｐゴシック" charset="0"/>
              </a:rPr>
              <a:t>Répéter sans chercher à trouver les mots exacts du texte. </a:t>
            </a:r>
            <a:r>
              <a:rPr lang="fr-FR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Chronométrer</a:t>
            </a:r>
            <a:r>
              <a:rPr lang="fr-FR" dirty="0">
                <a:latin typeface="Arial" charset="0"/>
                <a:cs typeface="ＭＳ Ｐゴシック" charset="0"/>
              </a:rPr>
              <a:t> le temps, rectifier la répartition entre parties.</a:t>
            </a:r>
          </a:p>
          <a:p>
            <a:pPr>
              <a:spcBef>
                <a:spcPct val="50000"/>
              </a:spcBef>
              <a:buFont typeface="Wingdings" charset="0"/>
              <a:buChar char="Ø"/>
            </a:pPr>
            <a:r>
              <a:rPr lang="fr-FR" dirty="0">
                <a:latin typeface="Arial" charset="0"/>
                <a:cs typeface="ＭＳ Ｐゴシック" charset="0"/>
              </a:rPr>
              <a:t>Demander </a:t>
            </a:r>
            <a:r>
              <a:rPr lang="fr-FR" smtClean="0">
                <a:latin typeface="Arial" charset="0"/>
                <a:cs typeface="ＭＳ Ｐゴシック" charset="0"/>
              </a:rPr>
              <a:t>l’avis d’une </a:t>
            </a:r>
            <a:r>
              <a:rPr lang="fr-FR" dirty="0">
                <a:latin typeface="Arial" charset="0"/>
                <a:cs typeface="ＭＳ Ｐゴシック" charset="0"/>
              </a:rPr>
              <a:t>personne </a:t>
            </a:r>
            <a:r>
              <a:rPr lang="fr-FR" dirty="0" smtClean="0">
                <a:latin typeface="Arial" charset="0"/>
                <a:cs typeface="ＭＳ Ｐゴシック" charset="0"/>
              </a:rPr>
              <a:t>extérieure. </a:t>
            </a:r>
            <a:endParaRPr lang="fr-FR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418</Words>
  <Application>Microsoft Macintosh PowerPoint</Application>
  <PresentationFormat>Présentation à l'écran (4:3)</PresentationFormat>
  <Paragraphs>61</Paragraphs>
  <Slides>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Times</vt:lpstr>
      <vt:lpstr>Arial</vt:lpstr>
      <vt:lpstr>ＭＳ Ｐゴシック</vt:lpstr>
      <vt:lpstr>Wingdings</vt:lpstr>
      <vt:lpstr>Comic Sans MS</vt:lpstr>
      <vt:lpstr>Nouvelle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UPS Paris XI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Jean-Marie BEAU</dc:creator>
  <cp:lastModifiedBy>Aurélien Alix</cp:lastModifiedBy>
  <cp:revision>17</cp:revision>
  <dcterms:created xsi:type="dcterms:W3CDTF">2009-05-13T11:57:47Z</dcterms:created>
  <dcterms:modified xsi:type="dcterms:W3CDTF">2016-05-02T16:13:48Z</dcterms:modified>
</cp:coreProperties>
</file>